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08" r:id="rId2"/>
    <p:sldId id="299" r:id="rId3"/>
    <p:sldId id="304" r:id="rId4"/>
    <p:sldId id="257" r:id="rId5"/>
    <p:sldId id="258" r:id="rId6"/>
    <p:sldId id="290" r:id="rId7"/>
    <p:sldId id="291" r:id="rId8"/>
    <p:sldId id="292" r:id="rId9"/>
    <p:sldId id="301" r:id="rId10"/>
    <p:sldId id="303" r:id="rId11"/>
    <p:sldId id="270" r:id="rId12"/>
    <p:sldId id="307" r:id="rId13"/>
    <p:sldId id="278" r:id="rId14"/>
    <p:sldId id="282" r:id="rId15"/>
    <p:sldId id="300" r:id="rId16"/>
    <p:sldId id="273" r:id="rId17"/>
    <p:sldId id="274" r:id="rId18"/>
    <p:sldId id="285" r:id="rId19"/>
    <p:sldId id="305" r:id="rId20"/>
    <p:sldId id="306" r:id="rId21"/>
    <p:sldId id="284" r:id="rId22"/>
    <p:sldId id="276" r:id="rId23"/>
    <p:sldId id="261" r:id="rId24"/>
    <p:sldId id="269" r:id="rId25"/>
    <p:sldId id="263" r:id="rId26"/>
    <p:sldId id="264" r:id="rId27"/>
    <p:sldId id="260" r:id="rId28"/>
    <p:sldId id="265" r:id="rId29"/>
    <p:sldId id="267" r:id="rId30"/>
    <p:sldId id="266" r:id="rId31"/>
    <p:sldId id="271" r:id="rId32"/>
    <p:sldId id="277" r:id="rId33"/>
    <p:sldId id="279" r:id="rId34"/>
    <p:sldId id="268" r:id="rId35"/>
    <p:sldId id="280" r:id="rId36"/>
    <p:sldId id="281" r:id="rId37"/>
    <p:sldId id="287" r:id="rId38"/>
    <p:sldId id="288" r:id="rId39"/>
    <p:sldId id="302" r:id="rId40"/>
    <p:sldId id="309" r:id="rId41"/>
    <p:sldId id="310" r:id="rId42"/>
    <p:sldId id="311" r:id="rId43"/>
    <p:sldId id="312" r:id="rId44"/>
    <p:sldId id="275" r:id="rId45"/>
    <p:sldId id="298" r:id="rId46"/>
    <p:sldId id="294" r:id="rId47"/>
    <p:sldId id="295" r:id="rId48"/>
    <p:sldId id="296" r:id="rId49"/>
    <p:sldId id="297" r:id="rId5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05E80-7B66-4E03-BFA0-CEF2255AD1C6}" v="29" dt="2022-07-18T03:37:16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81" d="100"/>
          <a:sy n="81" d="100"/>
        </p:scale>
        <p:origin x="40" y="1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CDAD63D6-9DFC-49F1-B42C-0A97A6F6B0A5}"/>
    <pc:docChg chg="modSld">
      <pc:chgData name="Ron Keidar" userId="bd522e22234dfd79" providerId="LiveId" clId="{CDAD63D6-9DFC-49F1-B42C-0A97A6F6B0A5}" dt="2022-06-25T20:30:42.248" v="24" actId="20577"/>
      <pc:docMkLst>
        <pc:docMk/>
      </pc:docMkLst>
      <pc:sldChg chg="modSp mod">
        <pc:chgData name="Ron Keidar" userId="bd522e22234dfd79" providerId="LiveId" clId="{CDAD63D6-9DFC-49F1-B42C-0A97A6F6B0A5}" dt="2022-06-25T20:30:42.248" v="24" actId="20577"/>
        <pc:sldMkLst>
          <pc:docMk/>
          <pc:sldMk cId="2509154859" sldId="288"/>
        </pc:sldMkLst>
        <pc:spChg chg="mod">
          <ac:chgData name="Ron Keidar" userId="bd522e22234dfd79" providerId="LiveId" clId="{CDAD63D6-9DFC-49F1-B42C-0A97A6F6B0A5}" dt="2022-06-25T20:30:42.248" v="24" actId="20577"/>
          <ac:spMkLst>
            <pc:docMk/>
            <pc:sldMk cId="2509154859" sldId="288"/>
            <ac:spMk id="10" creationId="{EB1AADA8-3F5D-1E95-C0F5-9407CE2D0472}"/>
          </ac:spMkLst>
        </pc:spChg>
      </pc:sldChg>
    </pc:docChg>
  </pc:docChgLst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  <pc:docChgLst>
    <pc:chgData name="Ron Keidar" userId="bd522e22234dfd79" providerId="LiveId" clId="{CFC05E80-7B66-4E03-BFA0-CEF2255AD1C6}"/>
    <pc:docChg chg="undo custSel addSld delSld modSld sldOrd modSection">
      <pc:chgData name="Ron Keidar" userId="bd522e22234dfd79" providerId="LiveId" clId="{CFC05E80-7B66-4E03-BFA0-CEF2255AD1C6}" dt="2022-07-18T03:37:23.687" v="2819" actId="20577"/>
      <pc:docMkLst>
        <pc:docMk/>
      </pc:docMkLst>
      <pc:sldChg chg="addSp delSp modSp mod">
        <pc:chgData name="Ron Keidar" userId="bd522e22234dfd79" providerId="LiveId" clId="{CFC05E80-7B66-4E03-BFA0-CEF2255AD1C6}" dt="2022-07-09T03:14:49.226" v="1318" actId="14100"/>
        <pc:sldMkLst>
          <pc:docMk/>
          <pc:sldMk cId="814623948" sldId="282"/>
        </pc:sldMkLst>
        <pc:spChg chg="mod">
          <ac:chgData name="Ron Keidar" userId="bd522e22234dfd79" providerId="LiveId" clId="{CFC05E80-7B66-4E03-BFA0-CEF2255AD1C6}" dt="2022-07-09T03:12:27.353" v="1252" actId="14100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CFC05E80-7B66-4E03-BFA0-CEF2255AD1C6}" dt="2022-07-09T03:12:45.248" v="1255" actId="1076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CFC05E80-7B66-4E03-BFA0-CEF2255AD1C6}" dt="2022-07-09T03:12:35.761" v="1253" actId="1076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CFC05E80-7B66-4E03-BFA0-CEF2255AD1C6}" dt="2022-07-09T03:11:18.533" v="1237" actId="1076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CFC05E80-7B66-4E03-BFA0-CEF2255AD1C6}" dt="2022-07-09T03:14:49.226" v="1318" actId="14100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CFC05E80-7B66-4E03-BFA0-CEF2255AD1C6}" dt="2022-07-09T03:13:42.368" v="1281" actId="1038"/>
          <ac:spMkLst>
            <pc:docMk/>
            <pc:sldMk cId="814623948" sldId="282"/>
            <ac:spMk id="36" creationId="{F41F89F2-C680-4820-B376-72B5BCD40754}"/>
          </ac:spMkLst>
        </pc:spChg>
        <pc:spChg chg="del mod">
          <ac:chgData name="Ron Keidar" userId="bd522e22234dfd79" providerId="LiveId" clId="{CFC05E80-7B66-4E03-BFA0-CEF2255AD1C6}" dt="2022-07-09T03:13:12.071" v="1260" actId="478"/>
          <ac:spMkLst>
            <pc:docMk/>
            <pc:sldMk cId="814623948" sldId="282"/>
            <ac:spMk id="37" creationId="{C1CB51C5-7FD4-423E-AFB8-593E35340014}"/>
          </ac:spMkLst>
        </pc:spChg>
        <pc:spChg chg="mod">
          <ac:chgData name="Ron Keidar" userId="bd522e22234dfd79" providerId="LiveId" clId="{CFC05E80-7B66-4E03-BFA0-CEF2255AD1C6}" dt="2022-07-09T03:14:01.249" v="1313" actId="1038"/>
          <ac:spMkLst>
            <pc:docMk/>
            <pc:sldMk cId="814623948" sldId="282"/>
            <ac:spMk id="48" creationId="{527252F1-02EB-42EA-8625-76BCDBE2C9A5}"/>
          </ac:spMkLst>
        </pc:spChg>
        <pc:spChg chg="add mod">
          <ac:chgData name="Ron Keidar" userId="bd522e22234dfd79" providerId="LiveId" clId="{CFC05E80-7B66-4E03-BFA0-CEF2255AD1C6}" dt="2022-07-09T03:14:18.788" v="1314"/>
          <ac:spMkLst>
            <pc:docMk/>
            <pc:sldMk cId="814623948" sldId="282"/>
            <ac:spMk id="82" creationId="{465DA97F-4A4E-C0E5-53D6-91CCB3C6CD5C}"/>
          </ac:spMkLst>
        </pc:spChg>
        <pc:grpChg chg="mod">
          <ac:chgData name="Ron Keidar" userId="bd522e22234dfd79" providerId="LiveId" clId="{CFC05E80-7B66-4E03-BFA0-CEF2255AD1C6}" dt="2022-07-09T03:13:56.314" v="1298" actId="1038"/>
          <ac:grpSpMkLst>
            <pc:docMk/>
            <pc:sldMk cId="814623948" sldId="282"/>
            <ac:grpSpMk id="88" creationId="{278FE2BF-4231-9A53-7DD3-8A2281454D5C}"/>
          </ac:grpSpMkLst>
        </pc:grp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135" creationId="{DBC153C2-D7F9-4F31-AB7F-2820C0F249F2}"/>
          </ac:picMkLst>
        </pc:picChg>
        <pc:cxnChg chg="del mod">
          <ac:chgData name="Ron Keidar" userId="bd522e22234dfd79" providerId="LiveId" clId="{CFC05E80-7B66-4E03-BFA0-CEF2255AD1C6}" dt="2022-07-09T03:11:39.429" v="1242" actId="478"/>
          <ac:cxnSpMkLst>
            <pc:docMk/>
            <pc:sldMk cId="814623948" sldId="282"/>
            <ac:cxnSpMk id="14" creationId="{033E554B-B3D6-4CB5-B74C-5A29AB0797AD}"/>
          </ac:cxnSpMkLst>
        </pc:cxnChg>
        <pc:cxnChg chg="mod">
          <ac:chgData name="Ron Keidar" userId="bd522e22234dfd79" providerId="LiveId" clId="{CFC05E80-7B66-4E03-BFA0-CEF2255AD1C6}" dt="2022-07-09T03:12:40.218" v="1254" actId="14100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CFC05E80-7B66-4E03-BFA0-CEF2255AD1C6}" dt="2022-07-09T03:13:29.789" v="1262" actId="14100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CFC05E80-7B66-4E03-BFA0-CEF2255AD1C6}" dt="2022-07-09T03:14:01.249" v="1313" actId="10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CFC05E80-7B66-4E03-BFA0-CEF2255AD1C6}" dt="2022-07-09T03:13:42.368" v="1281" actId="10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CFC05E80-7B66-4E03-BFA0-CEF2255AD1C6}" dt="2022-07-09T03:13:49.206" v="1282" actId="14100"/>
          <ac:cxnSpMkLst>
            <pc:docMk/>
            <pc:sldMk cId="814623948" sldId="282"/>
            <ac:cxnSpMk id="73" creationId="{D3488E9E-0387-462B-9173-8670588367EA}"/>
          </ac:cxnSpMkLst>
        </pc:cxnChg>
      </pc:sldChg>
      <pc:sldChg chg="ord">
        <pc:chgData name="Ron Keidar" userId="bd522e22234dfd79" providerId="LiveId" clId="{CFC05E80-7B66-4E03-BFA0-CEF2255AD1C6}" dt="2022-07-17T04:47:57.240" v="2714"/>
        <pc:sldMkLst>
          <pc:docMk/>
          <pc:sldMk cId="155665964" sldId="290"/>
        </pc:sldMkLst>
      </pc:sldChg>
      <pc:sldChg chg="addSp delSp modSp mod">
        <pc:chgData name="Ron Keidar" userId="bd522e22234dfd79" providerId="LiveId" clId="{CFC05E80-7B66-4E03-BFA0-CEF2255AD1C6}" dt="2022-07-05T17:23:08.071" v="1233" actId="14100"/>
        <pc:sldMkLst>
          <pc:docMk/>
          <pc:sldMk cId="3710021345" sldId="291"/>
        </pc:sldMkLst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3" creationId="{577908C6-97FD-4F66-9F2B-FEE655F6C528}"/>
          </ac:spMkLst>
        </pc:spChg>
        <pc:spChg chg="add mod">
          <ac:chgData name="Ron Keidar" userId="bd522e22234dfd79" providerId="LiveId" clId="{CFC05E80-7B66-4E03-BFA0-CEF2255AD1C6}" dt="2022-07-05T17:23:08.071" v="1233" actId="14100"/>
          <ac:spMkLst>
            <pc:docMk/>
            <pc:sldMk cId="3710021345" sldId="291"/>
            <ac:spMk id="5" creationId="{472271AF-9030-28BB-EE5D-5BA0144EAA61}"/>
          </ac:spMkLst>
        </pc:spChg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28" creationId="{F9F596BB-9367-C0A9-F3C7-BB4D6D43CE47}"/>
          </ac:spMkLst>
        </pc:spChg>
        <pc:spChg chg="add mod">
          <ac:chgData name="Ron Keidar" userId="bd522e22234dfd79" providerId="LiveId" clId="{CFC05E80-7B66-4E03-BFA0-CEF2255AD1C6}" dt="2022-07-03T16:41:58.707" v="206" actId="1076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CFC05E80-7B66-4E03-BFA0-CEF2255AD1C6}" dt="2022-07-03T16:40:15.323" v="68" actId="1076"/>
          <ac:spMkLst>
            <pc:docMk/>
            <pc:sldMk cId="3710021345" sldId="291"/>
            <ac:spMk id="34" creationId="{D6E7EC9E-C1DE-4CC9-BC4C-C6518D0759A7}"/>
          </ac:spMkLst>
        </pc:spChg>
        <pc:graphicFrameChg chg="modGraphic">
          <ac:chgData name="Ron Keidar" userId="bd522e22234dfd79" providerId="LiveId" clId="{CFC05E80-7B66-4E03-BFA0-CEF2255AD1C6}" dt="2022-07-03T16:44:07.475" v="283" actId="242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del">
          <ac:chgData name="Ron Keidar" userId="bd522e22234dfd79" providerId="LiveId" clId="{CFC05E80-7B66-4E03-BFA0-CEF2255AD1C6}" dt="2022-07-03T16:45:32.531" v="284" actId="478"/>
          <ac:picMkLst>
            <pc:docMk/>
            <pc:sldMk cId="3710021345" sldId="291"/>
            <ac:picMk id="5" creationId="{2186F50C-E59B-418E-B455-6BAD38C6A5F2}"/>
          </ac:picMkLst>
        </pc:picChg>
        <pc:picChg chg="add mod">
          <ac:chgData name="Ron Keidar" userId="bd522e22234dfd79" providerId="LiveId" clId="{CFC05E80-7B66-4E03-BFA0-CEF2255AD1C6}" dt="2022-07-03T16:41:27.849" v="80" actId="1038"/>
          <ac:picMkLst>
            <pc:docMk/>
            <pc:sldMk cId="3710021345" sldId="291"/>
            <ac:picMk id="11" creationId="{97214CB1-89FF-573A-7E67-21382ED69902}"/>
          </ac:picMkLst>
        </pc:picChg>
        <pc:cxnChg chg="add mod">
          <ac:chgData name="Ron Keidar" userId="bd522e22234dfd79" providerId="LiveId" clId="{CFC05E80-7B66-4E03-BFA0-CEF2255AD1C6}" dt="2022-07-03T16:42:33.866" v="253" actId="14100"/>
          <ac:cxnSpMkLst>
            <pc:docMk/>
            <pc:sldMk cId="3710021345" sldId="291"/>
            <ac:cxnSpMk id="16" creationId="{82A19C8E-A580-B396-10D9-D5333CC21061}"/>
          </ac:cxnSpMkLst>
        </pc:cxnChg>
      </pc:sldChg>
      <pc:sldChg chg="modSp">
        <pc:chgData name="Ron Keidar" userId="bd522e22234dfd79" providerId="LiveId" clId="{CFC05E80-7B66-4E03-BFA0-CEF2255AD1C6}" dt="2022-07-09T03:14:29.521" v="1315"/>
        <pc:sldMkLst>
          <pc:docMk/>
          <pc:sldMk cId="3442540090" sldId="300"/>
        </pc:sldMkLst>
        <pc:spChg chg="mod">
          <ac:chgData name="Ron Keidar" userId="bd522e22234dfd79" providerId="LiveId" clId="{CFC05E80-7B66-4E03-BFA0-CEF2255AD1C6}" dt="2022-07-09T03:14:29.521" v="1315"/>
          <ac:spMkLst>
            <pc:docMk/>
            <pc:sldMk cId="3442540090" sldId="300"/>
            <ac:spMk id="5" creationId="{835F1750-F4C7-1FFB-BFAF-C1CBE7F0AA7F}"/>
          </ac:spMkLst>
        </pc:spChg>
      </pc:sldChg>
      <pc:sldChg chg="ord">
        <pc:chgData name="Ron Keidar" userId="bd522e22234dfd79" providerId="LiveId" clId="{CFC05E80-7B66-4E03-BFA0-CEF2255AD1C6}" dt="2022-07-17T04:50:20.673" v="2716"/>
        <pc:sldMkLst>
          <pc:docMk/>
          <pc:sldMk cId="3950644884" sldId="302"/>
        </pc:sldMkLst>
      </pc:sldChg>
      <pc:sldChg chg="addSp delSp modSp mod">
        <pc:chgData name="Ron Keidar" userId="bd522e22234dfd79" providerId="LiveId" clId="{CFC05E80-7B66-4E03-BFA0-CEF2255AD1C6}" dt="2022-07-05T02:06:51.703" v="504"/>
        <pc:sldMkLst>
          <pc:docMk/>
          <pc:sldMk cId="1309987451" sldId="305"/>
        </pc:sldMkLst>
        <pc:spChg chg="add mod">
          <ac:chgData name="Ron Keidar" userId="bd522e22234dfd79" providerId="LiveId" clId="{CFC05E80-7B66-4E03-BFA0-CEF2255AD1C6}" dt="2022-07-05T01:58:20.292" v="298" actId="1076"/>
          <ac:spMkLst>
            <pc:docMk/>
            <pc:sldMk cId="1309987451" sldId="305"/>
            <ac:spMk id="4" creationId="{EF455111-B784-B9C0-9788-4672481E5E5C}"/>
          </ac:spMkLst>
        </pc:spChg>
        <pc:spChg chg="del">
          <ac:chgData name="Ron Keidar" userId="bd522e22234dfd79" providerId="LiveId" clId="{CFC05E80-7B66-4E03-BFA0-CEF2255AD1C6}" dt="2022-07-05T02:05:33.947" v="489" actId="478"/>
          <ac:spMkLst>
            <pc:docMk/>
            <pc:sldMk cId="1309987451" sldId="305"/>
            <ac:spMk id="21" creationId="{797A4EB5-F908-1C30-0156-F1CEAF60AF70}"/>
          </ac:spMkLst>
        </pc:spChg>
        <pc:spChg chg="mod">
          <ac:chgData name="Ron Keidar" userId="bd522e22234dfd79" providerId="LiveId" clId="{CFC05E80-7B66-4E03-BFA0-CEF2255AD1C6}" dt="2022-07-05T02:01:22.429" v="352"/>
          <ac:spMkLst>
            <pc:docMk/>
            <pc:sldMk cId="1309987451" sldId="305"/>
            <ac:spMk id="56" creationId="{E8F93824-3600-F1AD-0583-D623C38C564F}"/>
          </ac:spMkLst>
        </pc:spChg>
        <pc:spChg chg="add mod ord">
          <ac:chgData name="Ron Keidar" userId="bd522e22234dfd79" providerId="LiveId" clId="{CFC05E80-7B66-4E03-BFA0-CEF2255AD1C6}" dt="2022-07-05T02:06:51.703" v="504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CFC05E80-7B66-4E03-BFA0-CEF2255AD1C6}" dt="2022-07-05T01:57:45.754" v="288" actId="1076"/>
          <ac:spMkLst>
            <pc:docMk/>
            <pc:sldMk cId="1309987451" sldId="305"/>
            <ac:spMk id="73" creationId="{0EEDF95F-0DFC-47AF-CEC9-77BFEC264395}"/>
          </ac:spMkLst>
        </pc:spChg>
        <pc:grpChg chg="add del mod">
          <ac:chgData name="Ron Keidar" userId="bd522e22234dfd79" providerId="LiveId" clId="{CFC05E80-7B66-4E03-BFA0-CEF2255AD1C6}" dt="2022-07-05T02:06:26.174" v="503" actId="478"/>
          <ac:grpSpMkLst>
            <pc:docMk/>
            <pc:sldMk cId="1309987451" sldId="305"/>
            <ac:grpSpMk id="54" creationId="{16026624-DB93-5C09-031C-628EC1BC710B}"/>
          </ac:grpSpMkLst>
        </pc:grpChg>
        <pc:picChg chg="add mod">
          <ac:chgData name="Ron Keidar" userId="bd522e22234dfd79" providerId="LiveId" clId="{CFC05E80-7B66-4E03-BFA0-CEF2255AD1C6}" dt="2022-07-05T01:59:58.447" v="322" actId="10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CFC05E80-7B66-4E03-BFA0-CEF2255AD1C6}" dt="2022-07-05T02:01:22.429" v="352"/>
          <ac:picMkLst>
            <pc:docMk/>
            <pc:sldMk cId="1309987451" sldId="305"/>
            <ac:picMk id="55" creationId="{29692859-3286-702A-DC57-CBF011AC3673}"/>
          </ac:picMkLst>
        </pc:picChg>
        <pc:cxnChg chg="mod">
          <ac:chgData name="Ron Keidar" userId="bd522e22234dfd79" providerId="LiveId" clId="{CFC05E80-7B66-4E03-BFA0-CEF2255AD1C6}" dt="2022-07-05T01:58:25.300" v="299" actId="14100"/>
          <ac:cxnSpMkLst>
            <pc:docMk/>
            <pc:sldMk cId="1309987451" sldId="305"/>
            <ac:cxnSpMk id="71" creationId="{2996E15F-6502-337B-5C0A-F2C19E12EAAD}"/>
          </ac:cxnSpMkLst>
        </pc:cxnChg>
      </pc:sldChg>
      <pc:sldChg chg="addSp modSp mod">
        <pc:chgData name="Ron Keidar" userId="bd522e22234dfd79" providerId="LiveId" clId="{CFC05E80-7B66-4E03-BFA0-CEF2255AD1C6}" dt="2022-07-05T02:07:01.132" v="505"/>
        <pc:sldMkLst>
          <pc:docMk/>
          <pc:sldMk cId="2129991061" sldId="306"/>
        </pc:sldMkLst>
        <pc:spChg chg="mod">
          <ac:chgData name="Ron Keidar" userId="bd522e22234dfd79" providerId="LiveId" clId="{CFC05E80-7B66-4E03-BFA0-CEF2255AD1C6}" dt="2022-07-05T02:05:26.206" v="488" actId="10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CFC05E80-7B66-4E03-BFA0-CEF2255AD1C6}" dt="2022-07-05T02:02:19.440" v="364" actId="404"/>
          <ac:spMkLst>
            <pc:docMk/>
            <pc:sldMk cId="2129991061" sldId="306"/>
            <ac:spMk id="34" creationId="{5D13AFA2-0AE7-A65C-5BD4-FF98F4CA490E}"/>
          </ac:spMkLst>
        </pc:spChg>
        <pc:spChg chg="add mod">
          <ac:chgData name="Ron Keidar" userId="bd522e22234dfd79" providerId="LiveId" clId="{CFC05E80-7B66-4E03-BFA0-CEF2255AD1C6}" dt="2022-07-05T02:03:15.590" v="370" actId="1076"/>
          <ac:spMkLst>
            <pc:docMk/>
            <pc:sldMk cId="2129991061" sldId="306"/>
            <ac:spMk id="36" creationId="{9E32876E-618C-3F91-07DB-7BDF0E39C045}"/>
          </ac:spMkLst>
        </pc:spChg>
        <pc:spChg chg="add mod">
          <ac:chgData name="Ron Keidar" userId="bd522e22234dfd79" providerId="LiveId" clId="{CFC05E80-7B66-4E03-BFA0-CEF2255AD1C6}" dt="2022-07-05T02:07:01.132" v="505"/>
          <ac:spMkLst>
            <pc:docMk/>
            <pc:sldMk cId="2129991061" sldId="306"/>
            <ac:spMk id="44" creationId="{15A087CA-8BBF-F07B-5140-B51C9282BAF2}"/>
          </ac:spMkLst>
        </pc:spChg>
        <pc:grpChg chg="add mod">
          <ac:chgData name="Ron Keidar" userId="bd522e22234dfd79" providerId="LiveId" clId="{CFC05E80-7B66-4E03-BFA0-CEF2255AD1C6}" dt="2022-07-05T02:02:14.243" v="362" actId="1076"/>
          <ac:grpSpMkLst>
            <pc:docMk/>
            <pc:sldMk cId="2129991061" sldId="306"/>
            <ac:grpSpMk id="29" creationId="{680E78DB-02F0-3F8B-EEF2-6F30AC069042}"/>
          </ac:grpSpMkLst>
        </pc:grpChg>
        <pc:picChg chg="add mod">
          <ac:chgData name="Ron Keidar" userId="bd522e22234dfd79" providerId="LiveId" clId="{CFC05E80-7B66-4E03-BFA0-CEF2255AD1C6}" dt="2022-07-05T02:00:29.438" v="324" actId="1076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CFC05E80-7B66-4E03-BFA0-CEF2255AD1C6}" dt="2022-07-05T02:01:46.209" v="353"/>
          <ac:picMkLst>
            <pc:docMk/>
            <pc:sldMk cId="2129991061" sldId="306"/>
            <ac:picMk id="32" creationId="{842D6E98-AB25-2169-D100-0FB903E90BC1}"/>
          </ac:picMkLst>
        </pc:picChg>
        <pc:cxnChg chg="add">
          <ac:chgData name="Ron Keidar" userId="bd522e22234dfd79" providerId="LiveId" clId="{CFC05E80-7B66-4E03-BFA0-CEF2255AD1C6}" dt="2022-07-05T02:02:40.185" v="365" actId="11529"/>
          <ac:cxnSpMkLst>
            <pc:docMk/>
            <pc:sldMk cId="2129991061" sldId="306"/>
            <ac:cxnSpMk id="14" creationId="{5486AC26-9AA6-8D41-E699-3862506FB1A3}"/>
          </ac:cxnSpMkLst>
        </pc:cxnChg>
        <pc:cxnChg chg="add mod">
          <ac:chgData name="Ron Keidar" userId="bd522e22234dfd79" providerId="LiveId" clId="{CFC05E80-7B66-4E03-BFA0-CEF2255AD1C6}" dt="2022-07-05T02:04:10.940" v="399" actId="552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CFC05E80-7B66-4E03-BFA0-CEF2255AD1C6}" dt="2022-07-05T02:05:26.206" v="488" actId="1038"/>
          <ac:cxnSpMkLst>
            <pc:docMk/>
            <pc:sldMk cId="2129991061" sldId="306"/>
            <ac:cxnSpMk id="35" creationId="{2EF2C32D-C896-DC7E-6A8E-2CC116D78B74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7" creationId="{94B97B3B-DAF5-4E39-285F-E491EE56DD1A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8" creationId="{C563EB1D-0B4D-A72E-CF9E-F5C72F31A33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9" creationId="{A2075A1A-AF9E-1D15-56A7-4D7530ECF686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0" creationId="{D88D4391-B53B-0EC7-B33D-B6CF656D0A6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1" creationId="{E58E4B31-E03E-1641-DE6F-A736EA46901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2" creationId="{7264C044-F477-8989-1448-6722323C58CF}"/>
          </ac:cxnSpMkLst>
        </pc:cxnChg>
        <pc:cxnChg chg="add mod">
          <ac:chgData name="Ron Keidar" userId="bd522e22234dfd79" providerId="LiveId" clId="{CFC05E80-7B66-4E03-BFA0-CEF2255AD1C6}" dt="2022-07-05T02:04:23.455" v="448" actId="1036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add ord">
        <pc:chgData name="Ron Keidar" userId="bd522e22234dfd79" providerId="LiveId" clId="{CFC05E80-7B66-4E03-BFA0-CEF2255AD1C6}" dt="2022-07-05T01:57:10.181" v="287"/>
        <pc:sldMkLst>
          <pc:docMk/>
          <pc:sldMk cId="3200040743" sldId="308"/>
        </pc:sldMkLst>
      </pc:sldChg>
      <pc:sldChg chg="add del">
        <pc:chgData name="Ron Keidar" userId="bd522e22234dfd79" providerId="LiveId" clId="{CFC05E80-7B66-4E03-BFA0-CEF2255AD1C6}" dt="2022-07-10T06:32:41.647" v="1320"/>
        <pc:sldMkLst>
          <pc:docMk/>
          <pc:sldMk cId="1318254866" sldId="309"/>
        </pc:sldMkLst>
      </pc:sldChg>
      <pc:sldChg chg="modSp new del mod">
        <pc:chgData name="Ron Keidar" userId="bd522e22234dfd79" providerId="LiveId" clId="{CFC05E80-7B66-4E03-BFA0-CEF2255AD1C6}" dt="2022-07-05T17:17:03.408" v="648" actId="680"/>
        <pc:sldMkLst>
          <pc:docMk/>
          <pc:sldMk cId="1772207667" sldId="309"/>
        </pc:sldMkLst>
        <pc:spChg chg="mod">
          <ac:chgData name="Ron Keidar" userId="bd522e22234dfd79" providerId="LiveId" clId="{CFC05E80-7B66-4E03-BFA0-CEF2255AD1C6}" dt="2022-07-05T17:17:01.434" v="647" actId="20577"/>
          <ac:spMkLst>
            <pc:docMk/>
            <pc:sldMk cId="1772207667" sldId="309"/>
            <ac:spMk id="2" creationId="{DC9FFAC5-8C62-5731-FF6B-FDD6226A16EB}"/>
          </ac:spMkLst>
        </pc:spChg>
      </pc:sldChg>
      <pc:sldChg chg="modSp add mod">
        <pc:chgData name="Ron Keidar" userId="bd522e22234dfd79" providerId="LiveId" clId="{CFC05E80-7B66-4E03-BFA0-CEF2255AD1C6}" dt="2022-07-10T06:52:12.354" v="2089" actId="20577"/>
        <pc:sldMkLst>
          <pc:docMk/>
          <pc:sldMk cId="2352247266" sldId="309"/>
        </pc:sldMkLst>
        <pc:spChg chg="mod">
          <ac:chgData name="Ron Keidar" userId="bd522e22234dfd79" providerId="LiveId" clId="{CFC05E80-7B66-4E03-BFA0-CEF2255AD1C6}" dt="2022-07-10T06:38:49.940" v="1496" actId="20577"/>
          <ac:spMkLst>
            <pc:docMk/>
            <pc:sldMk cId="2352247266" sldId="309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0:38.894" v="1520" actId="20577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38:15.552" v="1475" actId="20577"/>
          <ac:spMkLst>
            <pc:docMk/>
            <pc:sldMk cId="2352247266" sldId="309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3:48.493" v="1735" actId="20577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CFC05E80-7B66-4E03-BFA0-CEF2255AD1C6}" dt="2022-07-10T06:44:24.190" v="1769" actId="20577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12.354" v="2089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0T06:52:07.099" v="2085" actId="20577"/>
        <pc:sldMkLst>
          <pc:docMk/>
          <pc:sldMk cId="3932105631" sldId="310"/>
        </pc:sldMkLst>
        <pc:spChg chg="mod">
          <ac:chgData name="Ron Keidar" userId="bd522e22234dfd79" providerId="LiveId" clId="{CFC05E80-7B66-4E03-BFA0-CEF2255AD1C6}" dt="2022-07-10T06:48:58.367" v="2046" actId="20577"/>
          <ac:spMkLst>
            <pc:docMk/>
            <pc:sldMk cId="3932105631" sldId="310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4:49.767" v="1785" actId="20577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4:42.886" v="1772" actId="20577"/>
          <ac:spMkLst>
            <pc:docMk/>
            <pc:sldMk cId="3932105631" sldId="310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8:05.778" v="2022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07.099" v="2085" actId="20577"/>
          <ac:graphicFrameMkLst>
            <pc:docMk/>
            <pc:sldMk cId="3932105631" sldId="310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23.687" v="2819" actId="20577"/>
        <pc:sldMkLst>
          <pc:docMk/>
          <pc:sldMk cId="2619883851" sldId="311"/>
        </pc:sldMkLst>
        <pc:spChg chg="mod">
          <ac:chgData name="Ron Keidar" userId="bd522e22234dfd79" providerId="LiveId" clId="{CFC05E80-7B66-4E03-BFA0-CEF2255AD1C6}" dt="2022-07-10T06:57:21.089" v="2456" actId="20577"/>
          <ac:spMkLst>
            <pc:docMk/>
            <pc:sldMk cId="2619883851" sldId="311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1:56.596" v="2083" actId="20577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8:39.478" v="2033" actId="1076"/>
          <ac:spMkLst>
            <pc:docMk/>
            <pc:sldMk cId="2619883851" sldId="311"/>
            <ac:spMk id="11" creationId="{F18A3303-6AE1-4192-B847-C968E4DE1C58}"/>
          </ac:spMkLst>
        </pc:spChg>
        <pc:graphicFrameChg chg="mod modGraphic">
          <ac:chgData name="Ron Keidar" userId="bd522e22234dfd79" providerId="LiveId" clId="{CFC05E80-7B66-4E03-BFA0-CEF2255AD1C6}" dt="2022-07-18T03:37:23.687" v="2819" actId="20577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59.124" v="2138" actId="20577"/>
          <ac:graphicFrameMkLst>
            <pc:docMk/>
            <pc:sldMk cId="2619883851" sldId="311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09.914" v="2811" actId="20577"/>
        <pc:sldMkLst>
          <pc:docMk/>
          <pc:sldMk cId="2655388509" sldId="312"/>
        </pc:sldMkLst>
        <pc:spChg chg="mod">
          <ac:chgData name="Ron Keidar" userId="bd522e22234dfd79" providerId="LiveId" clId="{CFC05E80-7B66-4E03-BFA0-CEF2255AD1C6}" dt="2022-07-10T06:57:28.674" v="2461" actId="20577"/>
          <ac:spMkLst>
            <pc:docMk/>
            <pc:sldMk cId="2655388509" sldId="312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6:53.590" v="2380" actId="20577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57:12.244" v="2447" actId="20577"/>
          <ac:spMkLst>
            <pc:docMk/>
            <pc:sldMk cId="2655388509" sldId="312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8T03:37:09.914" v="2811" actId="20577"/>
          <ac:graphicFrameMkLst>
            <pc:docMk/>
            <pc:sldMk cId="2655388509" sldId="312"/>
            <ac:graphicFrameMk id="5" creationId="{3EB91328-3C75-4219-B849-F6944D75CCBE}"/>
          </ac:graphicFrameMkLst>
        </pc:graphicFrameChg>
      </pc:sldChg>
    </pc:docChg>
  </pc:docChgLst>
  <pc:docChgLst>
    <pc:chgData name="Gil Keidar" userId="39bab330baa1541e" providerId="LiveId" clId="{4D2CCC28-92CB-4182-AD13-FDFFDFA80EF0}"/>
    <pc:docChg chg="modSld">
      <pc:chgData name="Gil Keidar" userId="39bab330baa1541e" providerId="LiveId" clId="{4D2CCC28-92CB-4182-AD13-FDFFDFA80EF0}" dt="2022-07-18T04:43:20.198" v="8" actId="20577"/>
      <pc:docMkLst>
        <pc:docMk/>
      </pc:docMkLst>
      <pc:sldChg chg="modSp mod">
        <pc:chgData name="Gil Keidar" userId="39bab330baa1541e" providerId="LiveId" clId="{4D2CCC28-92CB-4182-AD13-FDFFDFA80EF0}" dt="2022-07-18T04:43:20.198" v="8" actId="20577"/>
        <pc:sldMkLst>
          <pc:docMk/>
          <pc:sldMk cId="2655388509" sldId="312"/>
        </pc:sldMkLst>
        <pc:graphicFrameChg chg="modGraphic">
          <ac:chgData name="Gil Keidar" userId="39bab330baa1541e" providerId="LiveId" clId="{4D2CCC28-92CB-4182-AD13-FDFFDFA80EF0}" dt="2022-07-18T04:43:20.198" v="8" actId="20577"/>
          <ac:graphicFrameMkLst>
            <pc:docMk/>
            <pc:sldMk cId="2655388509" sldId="312"/>
            <ac:graphicFrameMk id="12" creationId="{31A55406-8888-4A18-89FC-AB289657FAE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B6EF-5151-4A23-9FD2-04F6C2477C7C}" type="datetime1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C769-B991-41A4-BCDE-7C85F9B7AD43}" type="datetime1">
              <a:rPr lang="en-US" smtClean="0"/>
              <a:t>7/17/2022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slide" Target="slide8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.xml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slide" Target="slide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13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1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0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slide" Target="slide9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3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4.png"/><Relationship Id="rId9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slide" Target="slide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eg"/><Relationship Id="rId7" Type="http://schemas.openxmlformats.org/officeDocument/2006/relationships/slide" Target="slide1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9.xml"/><Relationship Id="rId7" Type="http://schemas.openxmlformats.org/officeDocument/2006/relationships/image" Target="../media/image1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slide" Target="slide12.xml"/><Relationship Id="rId9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8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6.xml"/><Relationship Id="rId5" Type="http://schemas.openxmlformats.org/officeDocument/2006/relationships/slide" Target="slide11.xml"/><Relationship Id="rId15" Type="http://schemas.openxmlformats.org/officeDocument/2006/relationships/slide" Target="slide10.xml"/><Relationship Id="rId10" Type="http://schemas.openxmlformats.org/officeDocument/2006/relationships/slide" Target="slide18.xml"/><Relationship Id="rId4" Type="http://schemas.openxmlformats.org/officeDocument/2006/relationships/slide" Target="slide7.xml"/><Relationship Id="rId9" Type="http://schemas.openxmlformats.org/officeDocument/2006/relationships/slide" Target="slide17.xml"/><Relationship Id="rId1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slide" Target="slide11.xml"/><Relationship Id="rId4" Type="http://schemas.openxmlformats.org/officeDocument/2006/relationships/image" Target="../media/image7.png"/><Relationship Id="rId9" Type="http://schemas.openxmlformats.org/officeDocument/2006/relationships/slide" Target="slide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21.gif"/><Relationship Id="rId4" Type="http://schemas.openxmlformats.org/officeDocument/2006/relationships/image" Target="../media/image19.png"/><Relationship Id="rId9" Type="http://schemas.openxmlformats.org/officeDocument/2006/relationships/image" Target="../media/image16.gif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5.xml"/><Relationship Id="rId3" Type="http://schemas.openxmlformats.org/officeDocument/2006/relationships/slide" Target="slide11.xml"/><Relationship Id="rId7" Type="http://schemas.openxmlformats.org/officeDocument/2006/relationships/slide" Target="slide14.xml"/><Relationship Id="rId12" Type="http://schemas.openxmlformats.org/officeDocument/2006/relationships/slide" Target="slid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8.xml"/><Relationship Id="rId5" Type="http://schemas.openxmlformats.org/officeDocument/2006/relationships/slide" Target="slide9.xml"/><Relationship Id="rId15" Type="http://schemas.openxmlformats.org/officeDocument/2006/relationships/slide" Target="slide8.xml"/><Relationship Id="rId10" Type="http://schemas.openxmlformats.org/officeDocument/2006/relationships/slide" Target="slide4.xml"/><Relationship Id="rId4" Type="http://schemas.openxmlformats.org/officeDocument/2006/relationships/slide" Target="slide1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4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5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SRAM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6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3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6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273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810E03-CABE-444F-9C46-C8993031378D}"/>
              </a:ext>
            </a:extLst>
          </p:cNvPr>
          <p:cNvSpPr txBox="1"/>
          <p:nvPr/>
        </p:nvSpPr>
        <p:spPr>
          <a:xfrm>
            <a:off x="3183065" y="4804804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stCxn id="38" idx="3"/>
          </p:cNvCxnSpPr>
          <p:nvPr/>
        </p:nvCxnSpPr>
        <p:spPr>
          <a:xfrm>
            <a:off x="3459482" y="4885596"/>
            <a:ext cx="752299" cy="482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7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7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8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8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9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9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0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3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3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4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5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5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5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</a:t>
            </a:r>
          </a:p>
        </p:txBody>
      </p:sp>
      <p:sp>
        <p:nvSpPr>
          <p:cNvPr id="94" name="Rectangle 93">
            <a:hlinkClick r:id="rId5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89235</TotalTime>
  <Words>5436</Words>
  <Application>Microsoft Office PowerPoint</Application>
  <PresentationFormat>Widescreen</PresentationFormat>
  <Paragraphs>2048</Paragraphs>
  <Slides>49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Office Theme</vt:lpstr>
      <vt:lpstr>And the Name …</vt:lpstr>
      <vt:lpstr>PowerPoint Presentation</vt:lpstr>
      <vt:lpstr>Hardware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85</cp:revision>
  <cp:lastPrinted>2022-07-09T03:16:08Z</cp:lastPrinted>
  <dcterms:created xsi:type="dcterms:W3CDTF">2022-02-06T02:47:09Z</dcterms:created>
  <dcterms:modified xsi:type="dcterms:W3CDTF">2022-07-18T04:43:21Z</dcterms:modified>
</cp:coreProperties>
</file>